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8" r:id="rId4"/>
    <p:sldId id="258" r:id="rId5"/>
    <p:sldId id="264" r:id="rId6"/>
    <p:sldId id="259" r:id="rId7"/>
    <p:sldId id="267" r:id="rId8"/>
    <p:sldId id="260" r:id="rId9"/>
    <p:sldId id="265" r:id="rId10"/>
    <p:sldId id="261" r:id="rId11"/>
    <p:sldId id="266" r:id="rId12"/>
    <p:sldId id="262" r:id="rId13"/>
    <p:sldId id="269" r:id="rId14"/>
    <p:sldId id="263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6C3AE-DA5A-44BC-81F0-6605B17EB863}" type="datetimeFigureOut">
              <a:rPr lang="it-IT" smtClean="0"/>
              <a:t>30/08/2010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A1EBF-0E4E-4964-A073-326F385FE3EA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A1EBF-0E4E-4964-A073-326F385FE3EA}" type="slidenum">
              <a:rPr lang="it-IT" smtClean="0"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7D5C-18C5-4020-BB80-9798A002BD5A}" type="datetimeFigureOut">
              <a:rPr lang="it-IT" smtClean="0"/>
              <a:pPr/>
              <a:t>30/08/2010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069C-DDEB-4B71-B3BB-CBB410F1515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7D5C-18C5-4020-BB80-9798A002BD5A}" type="datetimeFigureOut">
              <a:rPr lang="it-IT" smtClean="0"/>
              <a:pPr/>
              <a:t>30/08/2010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069C-DDEB-4B71-B3BB-CBB410F1515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7D5C-18C5-4020-BB80-9798A002BD5A}" type="datetimeFigureOut">
              <a:rPr lang="it-IT" smtClean="0"/>
              <a:pPr/>
              <a:t>30/08/2010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069C-DDEB-4B71-B3BB-CBB410F1515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7D5C-18C5-4020-BB80-9798A002BD5A}" type="datetimeFigureOut">
              <a:rPr lang="it-IT" smtClean="0"/>
              <a:pPr/>
              <a:t>30/08/2010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069C-DDEB-4B71-B3BB-CBB410F1515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7D5C-18C5-4020-BB80-9798A002BD5A}" type="datetimeFigureOut">
              <a:rPr lang="it-IT" smtClean="0"/>
              <a:pPr/>
              <a:t>30/08/2010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069C-DDEB-4B71-B3BB-CBB410F1515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7D5C-18C5-4020-BB80-9798A002BD5A}" type="datetimeFigureOut">
              <a:rPr lang="it-IT" smtClean="0"/>
              <a:pPr/>
              <a:t>30/08/2010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069C-DDEB-4B71-B3BB-CBB410F1515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7D5C-18C5-4020-BB80-9798A002BD5A}" type="datetimeFigureOut">
              <a:rPr lang="it-IT" smtClean="0"/>
              <a:pPr/>
              <a:t>30/08/2010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069C-DDEB-4B71-B3BB-CBB410F1515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7D5C-18C5-4020-BB80-9798A002BD5A}" type="datetimeFigureOut">
              <a:rPr lang="it-IT" smtClean="0"/>
              <a:pPr/>
              <a:t>30/08/2010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069C-DDEB-4B71-B3BB-CBB410F1515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7D5C-18C5-4020-BB80-9798A002BD5A}" type="datetimeFigureOut">
              <a:rPr lang="it-IT" smtClean="0"/>
              <a:pPr/>
              <a:t>30/08/2010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069C-DDEB-4B71-B3BB-CBB410F1515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7D5C-18C5-4020-BB80-9798A002BD5A}" type="datetimeFigureOut">
              <a:rPr lang="it-IT" smtClean="0"/>
              <a:pPr/>
              <a:t>30/08/2010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069C-DDEB-4B71-B3BB-CBB410F1515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7D5C-18C5-4020-BB80-9798A002BD5A}" type="datetimeFigureOut">
              <a:rPr lang="it-IT" smtClean="0"/>
              <a:pPr/>
              <a:t>30/08/2010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069C-DDEB-4B71-B3BB-CBB410F1515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67D5C-18C5-4020-BB80-9798A002BD5A}" type="datetimeFigureOut">
              <a:rPr lang="it-IT" smtClean="0"/>
              <a:pPr/>
              <a:t>30/08/2010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C069C-DDEB-4B71-B3BB-CBB410F15154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2348880"/>
            <a:ext cx="9144000" cy="8640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923928" y="1988840"/>
            <a:ext cx="5220072" cy="1470025"/>
          </a:xfrm>
        </p:spPr>
        <p:txBody>
          <a:bodyPr>
            <a:noAutofit/>
          </a:bodyPr>
          <a:lstStyle/>
          <a:p>
            <a:r>
              <a:rPr lang="it-IT" sz="66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Salmo 22</a:t>
            </a:r>
            <a:endParaRPr lang="it-IT" sz="6600" dirty="0">
              <a:solidFill>
                <a:schemeClr val="accent3">
                  <a:lumMod val="50000"/>
                </a:schemeClr>
              </a:solidFill>
              <a:latin typeface="Forte" pitchFamily="66" charset="0"/>
            </a:endParaRPr>
          </a:p>
        </p:txBody>
      </p:sp>
      <p:pic>
        <p:nvPicPr>
          <p:cNvPr id="5" name="Picture 2" descr="http://www.donbosco-torino.it/image/07/02/07-Gesu_Buon_Pasto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3960440" cy="51739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99592" y="4365104"/>
            <a:ext cx="7272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smtClean="0"/>
              <a:t>Davanti </a:t>
            </a:r>
            <a:r>
              <a:rPr lang="it-IT" sz="3600" b="1" dirty="0"/>
              <a:t>a me tu prepari una mensa </a:t>
            </a:r>
            <a:br>
              <a:rPr lang="it-IT" sz="3600" b="1" dirty="0"/>
            </a:br>
            <a:r>
              <a:rPr lang="it-IT" sz="3600" b="1" dirty="0"/>
              <a:t>sotto gli occhi dei miei nemici. </a:t>
            </a:r>
            <a:br>
              <a:rPr lang="it-IT" sz="3600" b="1" dirty="0"/>
            </a:br>
            <a:r>
              <a:rPr lang="it-IT" sz="3600" b="1" dirty="0"/>
              <a:t>Ungi di olio il mio capo;</a:t>
            </a:r>
            <a:br>
              <a:rPr lang="it-IT" sz="3600" b="1" dirty="0"/>
            </a:br>
            <a:r>
              <a:rPr lang="it-IT" sz="3600" b="1" dirty="0"/>
              <a:t>il mio calice trabocca</a:t>
            </a:r>
            <a:r>
              <a:rPr lang="it-IT" sz="3600" b="1" dirty="0" smtClean="0"/>
              <a:t>.</a:t>
            </a:r>
            <a:endParaRPr lang="it-IT" sz="3600" b="1" dirty="0"/>
          </a:p>
        </p:txBody>
      </p:sp>
      <p:pic>
        <p:nvPicPr>
          <p:cNvPr id="5" name="Immagine 4" descr="Good shepherd 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404664"/>
            <a:ext cx="3162300" cy="3810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zuschauerf%9Fss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32656"/>
            <a:ext cx="4468942" cy="5949280"/>
          </a:xfrm>
          <a:prstGeom prst="rect">
            <a:avLst/>
          </a:prstGeom>
        </p:spPr>
      </p:pic>
      <p:pic>
        <p:nvPicPr>
          <p:cNvPr id="3" name="Immagine 2" descr="befanapiazzanavona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332656"/>
            <a:ext cx="2944664" cy="2130183"/>
          </a:xfrm>
          <a:prstGeom prst="rect">
            <a:avLst/>
          </a:prstGeom>
        </p:spPr>
      </p:pic>
      <p:pic>
        <p:nvPicPr>
          <p:cNvPr id="4" name="Immagine 3" descr="ls_autoscontri strabili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4725144"/>
            <a:ext cx="2927648" cy="1957864"/>
          </a:xfrm>
          <a:prstGeom prst="rect">
            <a:avLst/>
          </a:prstGeom>
        </p:spPr>
      </p:pic>
      <p:pic>
        <p:nvPicPr>
          <p:cNvPr id="5" name="Immagine 4" descr="Cirk.jpg"/>
          <p:cNvPicPr>
            <a:picLocks noChangeAspect="1"/>
          </p:cNvPicPr>
          <p:nvPr/>
        </p:nvPicPr>
        <p:blipFill>
          <a:blip r:embed="rId6" cstate="print"/>
          <a:srcRect t="11848"/>
          <a:stretch>
            <a:fillRect/>
          </a:stretch>
        </p:blipFill>
        <p:spPr>
          <a:xfrm>
            <a:off x="5868144" y="2564904"/>
            <a:ext cx="2886968" cy="203594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788024" y="188640"/>
            <a:ext cx="41764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smtClean="0"/>
              <a:t>Sì</a:t>
            </a:r>
            <a:r>
              <a:rPr lang="it-IT" sz="3600" b="1" dirty="0"/>
              <a:t>, bontà e fedeltà mi saranno compagne </a:t>
            </a:r>
            <a:br>
              <a:rPr lang="it-IT" sz="3600" b="1" dirty="0"/>
            </a:br>
            <a:r>
              <a:rPr lang="it-IT" sz="3600" b="1" dirty="0"/>
              <a:t>tutti i giorni della mia vita,</a:t>
            </a:r>
            <a:br>
              <a:rPr lang="it-IT" sz="3600" b="1" dirty="0"/>
            </a:br>
            <a:r>
              <a:rPr lang="it-IT" sz="3600" b="1" dirty="0"/>
              <a:t>abiterò ancora nella casa del Signore </a:t>
            </a:r>
            <a:br>
              <a:rPr lang="it-IT" sz="3600" b="1" dirty="0"/>
            </a:br>
            <a:r>
              <a:rPr lang="it-IT" sz="3600" b="1" dirty="0"/>
              <a:t>per lunghi giorni</a:t>
            </a:r>
            <a:r>
              <a:rPr lang="it-IT" sz="3600" b="1" dirty="0" smtClean="0"/>
              <a:t>.</a:t>
            </a:r>
            <a:endParaRPr lang="it-IT" sz="3600" b="1" dirty="0"/>
          </a:p>
        </p:txBody>
      </p:sp>
      <p:pic>
        <p:nvPicPr>
          <p:cNvPr id="4" name="Immagine 3" descr="buonpastore_201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878787"/>
              </a:clrFrom>
              <a:clrTo>
                <a:srgbClr val="878787">
                  <a:alpha val="0"/>
                </a:srgbClr>
              </a:clrTo>
            </a:clrChange>
          </a:blip>
          <a:srcRect l="22156"/>
          <a:stretch>
            <a:fillRect/>
          </a:stretch>
        </p:blipFill>
        <p:spPr>
          <a:xfrm>
            <a:off x="323528" y="260648"/>
            <a:ext cx="5184576" cy="6306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DSCN1492.JPG"/>
          <p:cNvPicPr>
            <a:picLocks noChangeAspect="1"/>
          </p:cNvPicPr>
          <p:nvPr/>
        </p:nvPicPr>
        <p:blipFill>
          <a:blip r:embed="rId3" cstate="print"/>
          <a:srcRect b="12245"/>
          <a:stretch>
            <a:fillRect/>
          </a:stretch>
        </p:blipFill>
        <p:spPr>
          <a:xfrm>
            <a:off x="4175448" y="188640"/>
            <a:ext cx="4704523" cy="3096344"/>
          </a:xfrm>
          <a:prstGeom prst="rect">
            <a:avLst/>
          </a:prstGeom>
        </p:spPr>
      </p:pic>
      <p:pic>
        <p:nvPicPr>
          <p:cNvPr id="4" name="Immagine 3" descr="DSCN14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3356992"/>
            <a:ext cx="3864429" cy="2898322"/>
          </a:xfrm>
          <a:prstGeom prst="rect">
            <a:avLst/>
          </a:prstGeom>
        </p:spPr>
      </p:pic>
      <p:pic>
        <p:nvPicPr>
          <p:cNvPr id="5" name="Immagine 4" descr="circo gozo 0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3429000"/>
            <a:ext cx="4419390" cy="3320785"/>
          </a:xfrm>
          <a:prstGeom prst="rect">
            <a:avLst/>
          </a:prstGeom>
        </p:spPr>
      </p:pic>
      <p:pic>
        <p:nvPicPr>
          <p:cNvPr id="6" name="Immagine 5" descr="Cresime Circo colisseum- brescia 2008-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758" y="836712"/>
            <a:ext cx="3755978" cy="253176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836712"/>
            <a:ext cx="6950546" cy="55604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563888" y="5445224"/>
            <a:ext cx="5580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/>
              <a:t>Il Signore è il mio pastore: </a:t>
            </a:r>
            <a:br>
              <a:rPr lang="it-IT" sz="3600" b="1" dirty="0"/>
            </a:br>
            <a:r>
              <a:rPr lang="it-IT" sz="3600" b="1" dirty="0"/>
              <a:t>non manco di nulla</a:t>
            </a:r>
            <a:r>
              <a:rPr lang="it-IT" sz="3600" b="1" dirty="0" smtClean="0"/>
              <a:t>.</a:t>
            </a:r>
            <a:endParaRPr lang="it-IT" sz="3600" b="1" dirty="0"/>
          </a:p>
        </p:txBody>
      </p:sp>
      <p:pic>
        <p:nvPicPr>
          <p:cNvPr id="4" name="Immagine 3" descr="buon%20pasto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3249309" cy="530120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delfinariu pinguini foto gheorghe florin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7556" y="4624895"/>
            <a:ext cx="3167844" cy="2111896"/>
          </a:xfrm>
          <a:prstGeom prst="rect">
            <a:avLst/>
          </a:prstGeom>
        </p:spPr>
      </p:pic>
      <p:pic>
        <p:nvPicPr>
          <p:cNvPr id="3" name="Immagine 2" descr="cip_e_cio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196752"/>
            <a:ext cx="4891574" cy="4032448"/>
          </a:xfrm>
          <a:prstGeom prst="rect">
            <a:avLst/>
          </a:prstGeom>
        </p:spPr>
      </p:pic>
      <p:pic>
        <p:nvPicPr>
          <p:cNvPr id="4" name="Immagine 3" descr="P100063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42305" y="2215920"/>
            <a:ext cx="3107837" cy="2330878"/>
          </a:xfrm>
          <a:prstGeom prst="rect">
            <a:avLst/>
          </a:prstGeom>
        </p:spPr>
      </p:pic>
      <p:pic>
        <p:nvPicPr>
          <p:cNvPr id="5" name="Immagine 4" descr="P1000674.JPG"/>
          <p:cNvPicPr>
            <a:picLocks noChangeAspect="1"/>
          </p:cNvPicPr>
          <p:nvPr/>
        </p:nvPicPr>
        <p:blipFill>
          <a:blip r:embed="rId6" cstate="print"/>
          <a:srcRect b="16881"/>
          <a:stretch>
            <a:fillRect/>
          </a:stretch>
        </p:blipFill>
        <p:spPr>
          <a:xfrm>
            <a:off x="5724127" y="139034"/>
            <a:ext cx="3154401" cy="196643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655168" y="5517232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smtClean="0"/>
              <a:t>Su </a:t>
            </a:r>
            <a:r>
              <a:rPr lang="it-IT" sz="3600" b="1" dirty="0"/>
              <a:t>pascoli erbosi mi fa riposare, </a:t>
            </a:r>
            <a:br>
              <a:rPr lang="it-IT" sz="3600" b="1" dirty="0"/>
            </a:br>
            <a:r>
              <a:rPr lang="it-IT" sz="3600" b="1" dirty="0"/>
              <a:t>ad acque tranquille mi conduce</a:t>
            </a:r>
            <a:r>
              <a:rPr lang="it-IT" sz="3600" b="1" dirty="0" smtClean="0"/>
              <a:t>.</a:t>
            </a:r>
            <a:endParaRPr lang="it-IT" sz="3600" b="1" dirty="0"/>
          </a:p>
        </p:txBody>
      </p:sp>
      <p:pic>
        <p:nvPicPr>
          <p:cNvPr id="8" name="Immagine 7" descr="norma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214235"/>
            <a:ext cx="2952328" cy="54828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Carovana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556792"/>
            <a:ext cx="4608512" cy="3456384"/>
          </a:xfrm>
          <a:prstGeom prst="rect">
            <a:avLst/>
          </a:prstGeom>
        </p:spPr>
      </p:pic>
      <p:pic>
        <p:nvPicPr>
          <p:cNvPr id="3" name="Immagine 2" descr="aa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260649"/>
            <a:ext cx="3054885" cy="2016224"/>
          </a:xfrm>
          <a:prstGeom prst="rect">
            <a:avLst/>
          </a:prstGeom>
        </p:spPr>
      </p:pic>
      <p:pic>
        <p:nvPicPr>
          <p:cNvPr id="4" name="Immagine 3" descr="zefa-600000018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0" y="2420888"/>
            <a:ext cx="3024336" cy="2041427"/>
          </a:xfrm>
          <a:prstGeom prst="rect">
            <a:avLst/>
          </a:prstGeom>
        </p:spPr>
      </p:pic>
      <p:pic>
        <p:nvPicPr>
          <p:cNvPr id="5" name="Immagine 4" descr="IMG_43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2120" y="4581128"/>
            <a:ext cx="3090371" cy="205702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671392" y="4365104"/>
            <a:ext cx="54726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smtClean="0"/>
              <a:t>Rinfranca </a:t>
            </a:r>
            <a:r>
              <a:rPr lang="it-IT" sz="3600" b="1" dirty="0"/>
              <a:t>l'anima mia,</a:t>
            </a:r>
            <a:br>
              <a:rPr lang="it-IT" sz="3600" b="1" dirty="0"/>
            </a:br>
            <a:r>
              <a:rPr lang="it-IT" sz="3600" b="1" dirty="0"/>
              <a:t>mi guida per il giusto cammino </a:t>
            </a:r>
            <a:br>
              <a:rPr lang="it-IT" sz="3600" b="1" dirty="0"/>
            </a:br>
            <a:r>
              <a:rPr lang="it-IT" sz="3600" b="1" dirty="0"/>
              <a:t>a motivo del suo nome</a:t>
            </a:r>
            <a:r>
              <a:rPr lang="it-IT" sz="3600" b="1" dirty="0" smtClean="0"/>
              <a:t>.</a:t>
            </a:r>
            <a:endParaRPr lang="it-IT" sz="3600" b="1" dirty="0"/>
          </a:p>
        </p:txBody>
      </p:sp>
      <p:pic>
        <p:nvPicPr>
          <p:cNvPr id="3" name="Immagine 2" descr="buonpastore66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878787"/>
              </a:clrFrom>
              <a:clrTo>
                <a:srgbClr val="878787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0"/>
            <a:ext cx="3503614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am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1" y="260648"/>
            <a:ext cx="3528391" cy="1816787"/>
          </a:xfrm>
          <a:prstGeom prst="rect">
            <a:avLst/>
          </a:prstGeom>
        </p:spPr>
      </p:pic>
      <p:pic>
        <p:nvPicPr>
          <p:cNvPr id="3" name="Immagine 2" descr="foto5.jpg"/>
          <p:cNvPicPr>
            <a:picLocks noChangeAspect="1"/>
          </p:cNvPicPr>
          <p:nvPr/>
        </p:nvPicPr>
        <p:blipFill>
          <a:blip r:embed="rId4" cstate="print"/>
          <a:srcRect t="9687"/>
          <a:stretch>
            <a:fillRect/>
          </a:stretch>
        </p:blipFill>
        <p:spPr>
          <a:xfrm>
            <a:off x="251520" y="2276872"/>
            <a:ext cx="3528392" cy="2013920"/>
          </a:xfrm>
          <a:prstGeom prst="rect">
            <a:avLst/>
          </a:prstGeom>
        </p:spPr>
      </p:pic>
      <p:pic>
        <p:nvPicPr>
          <p:cNvPr id="4" name="Immagine 3" descr="cammelli.jpg"/>
          <p:cNvPicPr>
            <a:picLocks noChangeAspect="1"/>
          </p:cNvPicPr>
          <p:nvPr/>
        </p:nvPicPr>
        <p:blipFill>
          <a:blip r:embed="rId5" cstate="print"/>
          <a:srcRect b="15646"/>
          <a:stretch>
            <a:fillRect/>
          </a:stretch>
        </p:blipFill>
        <p:spPr>
          <a:xfrm>
            <a:off x="251520" y="4437112"/>
            <a:ext cx="3528392" cy="2232248"/>
          </a:xfrm>
          <a:prstGeom prst="rect">
            <a:avLst/>
          </a:prstGeom>
        </p:spPr>
      </p:pic>
      <p:pic>
        <p:nvPicPr>
          <p:cNvPr id="5" name="Immagine 4" descr="TOUAREG%20%20BERSAGLI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39952" y="1412776"/>
            <a:ext cx="4704523" cy="352839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Psalm23_cop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878787"/>
              </a:clrFrom>
              <a:clrTo>
                <a:srgbClr val="87878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40769"/>
            <a:ext cx="5078684" cy="5517232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4751512" y="260648"/>
            <a:ext cx="43924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smtClean="0"/>
              <a:t>Anche </a:t>
            </a:r>
            <a:r>
              <a:rPr lang="it-IT" sz="3600" b="1" dirty="0"/>
              <a:t>se vado per una valle oscura,</a:t>
            </a:r>
            <a:br>
              <a:rPr lang="it-IT" sz="3600" b="1" dirty="0"/>
            </a:br>
            <a:r>
              <a:rPr lang="it-IT" sz="3600" b="1" dirty="0"/>
              <a:t>non temo alcun male, perché tu sei con me. </a:t>
            </a:r>
            <a:br>
              <a:rPr lang="it-IT" sz="3600" b="1" dirty="0"/>
            </a:br>
            <a:r>
              <a:rPr lang="it-IT" sz="3600" b="1" dirty="0"/>
              <a:t>Il tuo bastone e il tuo vincastro</a:t>
            </a:r>
            <a:br>
              <a:rPr lang="it-IT" sz="3600" b="1" dirty="0"/>
            </a:br>
            <a:r>
              <a:rPr lang="it-IT" sz="3600" b="1" dirty="0"/>
              <a:t>mi danno sicurezza</a:t>
            </a:r>
            <a:r>
              <a:rPr lang="it-IT" sz="3600" b="1" dirty="0" smtClean="0"/>
              <a:t>.</a:t>
            </a:r>
            <a:endParaRPr lang="it-IT" sz="36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Rita%20e%20Nino%20alle%20giost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88640"/>
            <a:ext cx="2708554" cy="2157503"/>
          </a:xfrm>
          <a:prstGeom prst="rect">
            <a:avLst/>
          </a:prstGeom>
        </p:spPr>
      </p:pic>
      <p:pic>
        <p:nvPicPr>
          <p:cNvPr id="3" name="Immagine 2" descr="IM%20avio%20ok%20aerograf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1196752"/>
            <a:ext cx="4800533" cy="3600400"/>
          </a:xfrm>
          <a:prstGeom prst="rect">
            <a:avLst/>
          </a:prstGeom>
        </p:spPr>
      </p:pic>
      <p:pic>
        <p:nvPicPr>
          <p:cNvPr id="4" name="Immagine 3" descr="108-0872_IM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2492896"/>
            <a:ext cx="2736304" cy="2052228"/>
          </a:xfrm>
          <a:prstGeom prst="rect">
            <a:avLst/>
          </a:prstGeom>
        </p:spPr>
      </p:pic>
      <p:pic>
        <p:nvPicPr>
          <p:cNvPr id="5" name="Immagine 4" descr="circo%20(3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4725144"/>
            <a:ext cx="2714336" cy="180697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57</Words>
  <Application>Microsoft Office PowerPoint</Application>
  <PresentationFormat>Presentazione su schermo (4:3)</PresentationFormat>
  <Paragraphs>21</Paragraphs>
  <Slides>14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Tema di Office</vt:lpstr>
      <vt:lpstr>Salmo 22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Salmo 22</dc:title>
  <dc:creator>oem</dc:creator>
  <cp:lastModifiedBy>Utente Windows</cp:lastModifiedBy>
  <cp:revision>19</cp:revision>
  <dcterms:created xsi:type="dcterms:W3CDTF">2010-08-29T21:11:33Z</dcterms:created>
  <dcterms:modified xsi:type="dcterms:W3CDTF">2010-08-30T19:57:07Z</dcterms:modified>
</cp:coreProperties>
</file>